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matic SC" charset="1" panose="00000500000000000000"/>
      <p:regular r:id="rId10"/>
    </p:embeddedFont>
    <p:embeddedFont>
      <p:font typeface="Amatic SC Bold" charset="1" panose="00000800000000000000"/>
      <p:regular r:id="rId11"/>
    </p:embeddedFont>
    <p:embeddedFont>
      <p:font typeface="Amatic SC Italics" charset="1" panose="00000500000000000000"/>
      <p:regular r:id="rId12"/>
    </p:embeddedFont>
    <p:embeddedFont>
      <p:font typeface="Amatic SC Bold Italics" charset="1" panose="00000800000000000000"/>
      <p:regular r:id="rId13"/>
    </p:embeddedFont>
    <p:embeddedFont>
      <p:font typeface="Garet" charset="1" panose="00000000000000000000"/>
      <p:regular r:id="rId14"/>
    </p:embeddedFont>
    <p:embeddedFont>
      <p:font typeface="Garet Bold" charset="1" panose="00000000000000000000"/>
      <p:regular r:id="rId15"/>
    </p:embeddedFont>
    <p:embeddedFont>
      <p:font typeface="Garet Italics" charset="1" panose="00000000000000000000"/>
      <p:regular r:id="rId16"/>
    </p:embeddedFont>
    <p:embeddedFont>
      <p:font typeface="Garet Bold Italics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Garet Ultra-Bold Italics" charset="1" panose="00000000000000000000"/>
      <p:regular r:id="rId20"/>
    </p:embeddedFont>
    <p:embeddedFont>
      <p:font typeface="Garet Heavy" charset="1" panose="00000000000000000000"/>
      <p:regular r:id="rId21"/>
    </p:embeddedFont>
    <p:embeddedFont>
      <p:font typeface="Garet Heavy Italics" charset="1" panose="00000000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7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7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7.png" Type="http://schemas.openxmlformats.org/officeDocument/2006/relationships/image"/><Relationship Id="rId12" Target="../media/image39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7.png" Type="http://schemas.openxmlformats.org/officeDocument/2006/relationships/image"/><Relationship Id="rId13" Target="../media/image44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1" r="0" b="-4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252174" cy="10287000"/>
            <a:chOff x="0" y="0"/>
            <a:chExt cx="243678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67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36787">
                  <a:moveTo>
                    <a:pt x="0" y="0"/>
                  </a:moveTo>
                  <a:lnTo>
                    <a:pt x="2436787" y="0"/>
                  </a:lnTo>
                  <a:lnTo>
                    <a:pt x="24367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A88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3678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9632" y="4053433"/>
            <a:ext cx="8732910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6000">
                <a:solidFill>
                  <a:srgbClr val="F1F7C9"/>
                </a:solidFill>
                <a:latin typeface="Garet Light"/>
              </a:rPr>
              <a:t>Crear un mundo mejor a través de la conservación de los manglares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397" y="2967150"/>
            <a:ext cx="8538145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0"/>
              </a:lnSpc>
              <a:spcBef>
                <a:spcPct val="0"/>
              </a:spcBef>
            </a:pPr>
            <a:r>
              <a:rPr lang="en-US" sz="12000" strike="noStrike" u="none">
                <a:solidFill>
                  <a:srgbClr val="401E18"/>
                </a:solidFill>
                <a:latin typeface="Amatic SC Bold"/>
              </a:rPr>
              <a:t>Tabché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856" y="7084897"/>
            <a:ext cx="2448539" cy="1710917"/>
          </a:xfrm>
          <a:custGeom>
            <a:avLst/>
            <a:gdLst/>
            <a:ahLst/>
            <a:cxnLst/>
            <a:rect r="r" b="b" t="t" l="l"/>
            <a:pathLst>
              <a:path h="1710917" w="2448539">
                <a:moveTo>
                  <a:pt x="0" y="0"/>
                </a:moveTo>
                <a:lnTo>
                  <a:pt x="2448539" y="0"/>
                </a:lnTo>
                <a:lnTo>
                  <a:pt x="2448539" y="1710917"/>
                </a:lnTo>
                <a:lnTo>
                  <a:pt x="0" y="1710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5895" y="5143500"/>
            <a:ext cx="3100516" cy="3242370"/>
          </a:xfrm>
          <a:custGeom>
            <a:avLst/>
            <a:gdLst/>
            <a:ahLst/>
            <a:cxnLst/>
            <a:rect r="r" b="b" t="t" l="l"/>
            <a:pathLst>
              <a:path h="3242370" w="3100516">
                <a:moveTo>
                  <a:pt x="0" y="0"/>
                </a:moveTo>
                <a:lnTo>
                  <a:pt x="3100516" y="0"/>
                </a:lnTo>
                <a:lnTo>
                  <a:pt x="3100516" y="3242370"/>
                </a:lnTo>
                <a:lnTo>
                  <a:pt x="0" y="324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5576" y="5223510"/>
            <a:ext cx="3548422" cy="3242370"/>
          </a:xfrm>
          <a:custGeom>
            <a:avLst/>
            <a:gdLst/>
            <a:ahLst/>
            <a:cxnLst/>
            <a:rect r="r" b="b" t="t" l="l"/>
            <a:pathLst>
              <a:path h="3242370" w="3548422">
                <a:moveTo>
                  <a:pt x="0" y="0"/>
                </a:moveTo>
                <a:lnTo>
                  <a:pt x="3548422" y="0"/>
                </a:lnTo>
                <a:lnTo>
                  <a:pt x="3548422" y="3242370"/>
                </a:lnTo>
                <a:lnTo>
                  <a:pt x="0" y="3242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8" r="0" b="-633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92154" y="7304627"/>
            <a:ext cx="3528349" cy="1755354"/>
          </a:xfrm>
          <a:custGeom>
            <a:avLst/>
            <a:gdLst/>
            <a:ahLst/>
            <a:cxnLst/>
            <a:rect r="r" b="b" t="t" l="l"/>
            <a:pathLst>
              <a:path h="1755354" w="3528349">
                <a:moveTo>
                  <a:pt x="0" y="0"/>
                </a:moveTo>
                <a:lnTo>
                  <a:pt x="3528349" y="0"/>
                </a:lnTo>
                <a:lnTo>
                  <a:pt x="3528349" y="1755354"/>
                </a:lnTo>
                <a:lnTo>
                  <a:pt x="0" y="1755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850365">
            <a:off x="11710844" y="-2202678"/>
            <a:ext cx="12413527" cy="13438188"/>
          </a:xfrm>
          <a:custGeom>
            <a:avLst/>
            <a:gdLst/>
            <a:ahLst/>
            <a:cxnLst/>
            <a:rect r="r" b="b" t="t" l="l"/>
            <a:pathLst>
              <a:path h="13438188" w="12413527">
                <a:moveTo>
                  <a:pt x="0" y="0"/>
                </a:moveTo>
                <a:lnTo>
                  <a:pt x="12413527" y="0"/>
                </a:lnTo>
                <a:lnTo>
                  <a:pt x="12413527" y="13438189"/>
                </a:lnTo>
                <a:lnTo>
                  <a:pt x="0" y="13438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6126" y="3823335"/>
            <a:ext cx="9368601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5400"/>
              </a:lnSpc>
              <a:buFont typeface="Arial"/>
              <a:buChar char="•"/>
            </a:pPr>
            <a:r>
              <a:rPr lang="en-US" sz="5000">
                <a:solidFill>
                  <a:srgbClr val="401E18"/>
                </a:solidFill>
                <a:latin typeface="Garet Light"/>
              </a:rPr>
              <a:t>La deforestación de los mangles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457298"/>
            <a:ext cx="5952434" cy="139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840"/>
              </a:lnSpc>
            </a:pPr>
            <a:r>
              <a:rPr lang="en-US" sz="12000">
                <a:solidFill>
                  <a:srgbClr val="401E18"/>
                </a:solidFill>
                <a:latin typeface="Amatic SC Bold"/>
              </a:rPr>
              <a:t>Problematica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8" r="0" b="-63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41391"/>
            <a:ext cx="16230600" cy="4017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Garet"/>
              </a:rPr>
              <a:t>En los últimos 20 años, se ha perdido el 25% de los manglares a nivel mundial (5 millones de ha). De esta pérdida, México pertenece a los diez países con mayores problemas de deforestación, con una tasa promedio anual de 10,000 ha (CONANP, 2015)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49388">
            <a:off x="-4997199" y="2076719"/>
            <a:ext cx="12413527" cy="13438188"/>
          </a:xfrm>
          <a:custGeom>
            <a:avLst/>
            <a:gdLst/>
            <a:ahLst/>
            <a:cxnLst/>
            <a:rect r="r" b="b" t="t" l="l"/>
            <a:pathLst>
              <a:path h="13438188" w="12413527">
                <a:moveTo>
                  <a:pt x="0" y="0"/>
                </a:moveTo>
                <a:lnTo>
                  <a:pt x="12413527" y="0"/>
                </a:lnTo>
                <a:lnTo>
                  <a:pt x="12413527" y="13438189"/>
                </a:lnTo>
                <a:lnTo>
                  <a:pt x="0" y="13438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38" r="0" b="-63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4270" y="7831400"/>
            <a:ext cx="1920944" cy="2046279"/>
          </a:xfrm>
          <a:custGeom>
            <a:avLst/>
            <a:gdLst/>
            <a:ahLst/>
            <a:cxnLst/>
            <a:rect r="r" b="b" t="t" l="l"/>
            <a:pathLst>
              <a:path h="2046279" w="1920944">
                <a:moveTo>
                  <a:pt x="0" y="0"/>
                </a:moveTo>
                <a:lnTo>
                  <a:pt x="1920944" y="0"/>
                </a:lnTo>
                <a:lnTo>
                  <a:pt x="1920944" y="2046278"/>
                </a:lnTo>
                <a:lnTo>
                  <a:pt x="0" y="2046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00845" y="9036868"/>
            <a:ext cx="2554788" cy="740888"/>
          </a:xfrm>
          <a:custGeom>
            <a:avLst/>
            <a:gdLst/>
            <a:ahLst/>
            <a:cxnLst/>
            <a:rect r="r" b="b" t="t" l="l"/>
            <a:pathLst>
              <a:path h="740888" w="2554788">
                <a:moveTo>
                  <a:pt x="0" y="0"/>
                </a:moveTo>
                <a:lnTo>
                  <a:pt x="2554788" y="0"/>
                </a:lnTo>
                <a:lnTo>
                  <a:pt x="2554788" y="740889"/>
                </a:lnTo>
                <a:lnTo>
                  <a:pt x="0" y="7408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1939" y="8301765"/>
            <a:ext cx="1320056" cy="1105547"/>
          </a:xfrm>
          <a:custGeom>
            <a:avLst/>
            <a:gdLst/>
            <a:ahLst/>
            <a:cxnLst/>
            <a:rect r="r" b="b" t="t" l="l"/>
            <a:pathLst>
              <a:path h="1105547" w="1320056">
                <a:moveTo>
                  <a:pt x="0" y="0"/>
                </a:moveTo>
                <a:lnTo>
                  <a:pt x="1320057" y="0"/>
                </a:lnTo>
                <a:lnTo>
                  <a:pt x="1320057" y="1105548"/>
                </a:lnTo>
                <a:lnTo>
                  <a:pt x="0" y="11055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19357" y="-333537"/>
            <a:ext cx="5275385" cy="4114800"/>
          </a:xfrm>
          <a:custGeom>
            <a:avLst/>
            <a:gdLst/>
            <a:ahLst/>
            <a:cxnLst/>
            <a:rect r="r" b="b" t="t" l="l"/>
            <a:pathLst>
              <a:path h="4114800" w="5275385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778239" y="6097375"/>
            <a:ext cx="13243869" cy="5396876"/>
          </a:xfrm>
          <a:custGeom>
            <a:avLst/>
            <a:gdLst/>
            <a:ahLst/>
            <a:cxnLst/>
            <a:rect r="r" b="b" t="t" l="l"/>
            <a:pathLst>
              <a:path h="5396876" w="13243869">
                <a:moveTo>
                  <a:pt x="13243868" y="0"/>
                </a:moveTo>
                <a:lnTo>
                  <a:pt x="0" y="0"/>
                </a:lnTo>
                <a:lnTo>
                  <a:pt x="0" y="5396877"/>
                </a:lnTo>
                <a:lnTo>
                  <a:pt x="13243868" y="5396877"/>
                </a:lnTo>
                <a:lnTo>
                  <a:pt x="1324386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347581"/>
            <a:ext cx="3586401" cy="2752563"/>
          </a:xfrm>
          <a:custGeom>
            <a:avLst/>
            <a:gdLst/>
            <a:ahLst/>
            <a:cxnLst/>
            <a:rect r="r" b="b" t="t" l="l"/>
            <a:pathLst>
              <a:path h="2752563" w="3586401">
                <a:moveTo>
                  <a:pt x="0" y="0"/>
                </a:moveTo>
                <a:lnTo>
                  <a:pt x="3586401" y="0"/>
                </a:lnTo>
                <a:lnTo>
                  <a:pt x="3586401" y="2752563"/>
                </a:lnTo>
                <a:lnTo>
                  <a:pt x="0" y="27525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35624" y="1746421"/>
            <a:ext cx="10816752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4A3A27"/>
                </a:solidFill>
                <a:latin typeface="Garet"/>
              </a:rPr>
              <a:t>Si los manglares desaparecieran las costas se quedarían sin una barrera de protección y los beneficios que estos provee.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738414"/>
            <a:ext cx="2362359" cy="2057400"/>
          </a:xfrm>
          <a:custGeom>
            <a:avLst/>
            <a:gdLst/>
            <a:ahLst/>
            <a:cxnLst/>
            <a:rect r="r" b="b" t="t" l="l"/>
            <a:pathLst>
              <a:path h="2057400" w="2362359">
                <a:moveTo>
                  <a:pt x="0" y="0"/>
                </a:moveTo>
                <a:lnTo>
                  <a:pt x="2362359" y="0"/>
                </a:lnTo>
                <a:lnTo>
                  <a:pt x="236235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1737" y="4681014"/>
            <a:ext cx="2420874" cy="4114800"/>
          </a:xfrm>
          <a:custGeom>
            <a:avLst/>
            <a:gdLst/>
            <a:ahLst/>
            <a:cxnLst/>
            <a:rect r="r" b="b" t="t" l="l"/>
            <a:pathLst>
              <a:path h="4114800" w="2420874">
                <a:moveTo>
                  <a:pt x="0" y="0"/>
                </a:moveTo>
                <a:lnTo>
                  <a:pt x="2420874" y="0"/>
                </a:lnTo>
                <a:lnTo>
                  <a:pt x="2420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4404" y="4552459"/>
            <a:ext cx="3338132" cy="4114800"/>
          </a:xfrm>
          <a:custGeom>
            <a:avLst/>
            <a:gdLst/>
            <a:ahLst/>
            <a:cxnLst/>
            <a:rect r="r" b="b" t="t" l="l"/>
            <a:pathLst>
              <a:path h="4114800" w="3338132">
                <a:moveTo>
                  <a:pt x="0" y="0"/>
                </a:moveTo>
                <a:lnTo>
                  <a:pt x="3338131" y="0"/>
                </a:lnTo>
                <a:lnTo>
                  <a:pt x="33381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3894" y="4552459"/>
            <a:ext cx="4080510" cy="4114800"/>
          </a:xfrm>
          <a:custGeom>
            <a:avLst/>
            <a:gdLst/>
            <a:ahLst/>
            <a:cxnLst/>
            <a:rect r="r" b="b" t="t" l="l"/>
            <a:pathLst>
              <a:path h="4114800" w="4080510">
                <a:moveTo>
                  <a:pt x="0" y="0"/>
                </a:moveTo>
                <a:lnTo>
                  <a:pt x="4080510" y="0"/>
                </a:lnTo>
                <a:lnTo>
                  <a:pt x="4080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1146" y="4889031"/>
            <a:ext cx="2903774" cy="3471904"/>
          </a:xfrm>
          <a:custGeom>
            <a:avLst/>
            <a:gdLst/>
            <a:ahLst/>
            <a:cxnLst/>
            <a:rect r="r" b="b" t="t" l="l"/>
            <a:pathLst>
              <a:path h="3471904" w="2903774">
                <a:moveTo>
                  <a:pt x="0" y="0"/>
                </a:moveTo>
                <a:lnTo>
                  <a:pt x="2903774" y="0"/>
                </a:lnTo>
                <a:lnTo>
                  <a:pt x="2903774" y="3471904"/>
                </a:lnTo>
                <a:lnTo>
                  <a:pt x="0" y="3471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73563" y="5834895"/>
            <a:ext cx="5375803" cy="2573666"/>
          </a:xfrm>
          <a:custGeom>
            <a:avLst/>
            <a:gdLst/>
            <a:ahLst/>
            <a:cxnLst/>
            <a:rect r="r" b="b" t="t" l="l"/>
            <a:pathLst>
              <a:path h="2573666" w="5375803">
                <a:moveTo>
                  <a:pt x="0" y="0"/>
                </a:moveTo>
                <a:lnTo>
                  <a:pt x="5375803" y="0"/>
                </a:lnTo>
                <a:lnTo>
                  <a:pt x="5375803" y="2573665"/>
                </a:lnTo>
                <a:lnTo>
                  <a:pt x="0" y="2573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338" r="0" b="-63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31925" y="246407"/>
            <a:ext cx="6931108" cy="482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4A3A27"/>
                </a:solidFill>
                <a:latin typeface="Garet"/>
              </a:rPr>
              <a:t>Objetivo</a:t>
            </a: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4A3A27"/>
                </a:solidFill>
                <a:latin typeface="Garet"/>
              </a:rPr>
              <a:t>Crear conciencia sobre la importancia de los manglares en las nuevas generaciones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737" y="4681014"/>
            <a:ext cx="2420874" cy="4114800"/>
          </a:xfrm>
          <a:custGeom>
            <a:avLst/>
            <a:gdLst/>
            <a:ahLst/>
            <a:cxnLst/>
            <a:rect r="r" b="b" t="t" l="l"/>
            <a:pathLst>
              <a:path h="4114800" w="2420874">
                <a:moveTo>
                  <a:pt x="0" y="0"/>
                </a:moveTo>
                <a:lnTo>
                  <a:pt x="2420874" y="0"/>
                </a:lnTo>
                <a:lnTo>
                  <a:pt x="2420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4404" y="4552459"/>
            <a:ext cx="3338132" cy="4114800"/>
          </a:xfrm>
          <a:custGeom>
            <a:avLst/>
            <a:gdLst/>
            <a:ahLst/>
            <a:cxnLst/>
            <a:rect r="r" b="b" t="t" l="l"/>
            <a:pathLst>
              <a:path h="4114800" w="3338132">
                <a:moveTo>
                  <a:pt x="0" y="0"/>
                </a:moveTo>
                <a:lnTo>
                  <a:pt x="3338131" y="0"/>
                </a:lnTo>
                <a:lnTo>
                  <a:pt x="33381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3894" y="4552459"/>
            <a:ext cx="4080510" cy="4114800"/>
          </a:xfrm>
          <a:custGeom>
            <a:avLst/>
            <a:gdLst/>
            <a:ahLst/>
            <a:cxnLst/>
            <a:rect r="r" b="b" t="t" l="l"/>
            <a:pathLst>
              <a:path h="4114800" w="4080510">
                <a:moveTo>
                  <a:pt x="0" y="0"/>
                </a:moveTo>
                <a:lnTo>
                  <a:pt x="4080510" y="0"/>
                </a:lnTo>
                <a:lnTo>
                  <a:pt x="4080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2364" y="4309724"/>
            <a:ext cx="3518710" cy="4357536"/>
          </a:xfrm>
          <a:custGeom>
            <a:avLst/>
            <a:gdLst/>
            <a:ahLst/>
            <a:cxnLst/>
            <a:rect r="r" b="b" t="t" l="l"/>
            <a:pathLst>
              <a:path h="4357536" w="3518710">
                <a:moveTo>
                  <a:pt x="0" y="0"/>
                </a:moveTo>
                <a:lnTo>
                  <a:pt x="3518710" y="0"/>
                </a:lnTo>
                <a:lnTo>
                  <a:pt x="3518710" y="4357535"/>
                </a:lnTo>
                <a:lnTo>
                  <a:pt x="0" y="43575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40280" y="6609859"/>
            <a:ext cx="3193017" cy="1891863"/>
          </a:xfrm>
          <a:custGeom>
            <a:avLst/>
            <a:gdLst/>
            <a:ahLst/>
            <a:cxnLst/>
            <a:rect r="r" b="b" t="t" l="l"/>
            <a:pathLst>
              <a:path h="1891863" w="3193017">
                <a:moveTo>
                  <a:pt x="0" y="0"/>
                </a:moveTo>
                <a:lnTo>
                  <a:pt x="3193017" y="0"/>
                </a:lnTo>
                <a:lnTo>
                  <a:pt x="3193017" y="1891863"/>
                </a:lnTo>
                <a:lnTo>
                  <a:pt x="0" y="18918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338" r="0" b="-633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5214" y="399708"/>
            <a:ext cx="7839583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A3A27"/>
                </a:solidFill>
                <a:latin typeface="Garet"/>
              </a:rPr>
              <a:t>Mangle. una Aplicación educativa en formato de cuento.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697180" y="682228"/>
            <a:ext cx="3433937" cy="3433937"/>
          </a:xfrm>
          <a:custGeom>
            <a:avLst/>
            <a:gdLst/>
            <a:ahLst/>
            <a:cxnLst/>
            <a:rect r="r" b="b" t="t" l="l"/>
            <a:pathLst>
              <a:path h="3433937" w="3433937">
                <a:moveTo>
                  <a:pt x="0" y="0"/>
                </a:moveTo>
                <a:lnTo>
                  <a:pt x="3433938" y="0"/>
                </a:lnTo>
                <a:lnTo>
                  <a:pt x="3433938" y="3433938"/>
                </a:lnTo>
                <a:lnTo>
                  <a:pt x="0" y="3433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175" t="-28211" r="-30933" b="-3389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9486" y="4117485"/>
            <a:ext cx="6999652" cy="4549774"/>
          </a:xfrm>
          <a:custGeom>
            <a:avLst/>
            <a:gdLst/>
            <a:ahLst/>
            <a:cxnLst/>
            <a:rect r="r" b="b" t="t" l="l"/>
            <a:pathLst>
              <a:path h="4549774" w="6999652">
                <a:moveTo>
                  <a:pt x="0" y="0"/>
                </a:moveTo>
                <a:lnTo>
                  <a:pt x="6999653" y="0"/>
                </a:lnTo>
                <a:lnTo>
                  <a:pt x="6999653" y="4549774"/>
                </a:lnTo>
                <a:lnTo>
                  <a:pt x="0" y="454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76376" y="6147373"/>
            <a:ext cx="5545873" cy="1795477"/>
          </a:xfrm>
          <a:custGeom>
            <a:avLst/>
            <a:gdLst/>
            <a:ahLst/>
            <a:cxnLst/>
            <a:rect r="r" b="b" t="t" l="l"/>
            <a:pathLst>
              <a:path h="1795477" w="5545873">
                <a:moveTo>
                  <a:pt x="0" y="0"/>
                </a:moveTo>
                <a:lnTo>
                  <a:pt x="5545873" y="0"/>
                </a:lnTo>
                <a:lnTo>
                  <a:pt x="5545873" y="1795476"/>
                </a:lnTo>
                <a:lnTo>
                  <a:pt x="0" y="1795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7131" y="4552459"/>
            <a:ext cx="2420874" cy="4114800"/>
          </a:xfrm>
          <a:custGeom>
            <a:avLst/>
            <a:gdLst/>
            <a:ahLst/>
            <a:cxnLst/>
            <a:rect r="r" b="b" t="t" l="l"/>
            <a:pathLst>
              <a:path h="4114800" w="2420874">
                <a:moveTo>
                  <a:pt x="0" y="0"/>
                </a:moveTo>
                <a:lnTo>
                  <a:pt x="2420874" y="0"/>
                </a:lnTo>
                <a:lnTo>
                  <a:pt x="2420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987" y="4552459"/>
            <a:ext cx="3338132" cy="4114800"/>
          </a:xfrm>
          <a:custGeom>
            <a:avLst/>
            <a:gdLst/>
            <a:ahLst/>
            <a:cxnLst/>
            <a:rect r="r" b="b" t="t" l="l"/>
            <a:pathLst>
              <a:path h="4114800" w="3338132">
                <a:moveTo>
                  <a:pt x="0" y="0"/>
                </a:moveTo>
                <a:lnTo>
                  <a:pt x="3338132" y="0"/>
                </a:lnTo>
                <a:lnTo>
                  <a:pt x="33381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07490" y="4552459"/>
            <a:ext cx="4080510" cy="4114800"/>
          </a:xfrm>
          <a:custGeom>
            <a:avLst/>
            <a:gdLst/>
            <a:ahLst/>
            <a:cxnLst/>
            <a:rect r="r" b="b" t="t" l="l"/>
            <a:pathLst>
              <a:path h="4114800" w="4080510">
                <a:moveTo>
                  <a:pt x="0" y="0"/>
                </a:moveTo>
                <a:lnTo>
                  <a:pt x="4080510" y="0"/>
                </a:lnTo>
                <a:lnTo>
                  <a:pt x="40805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304627"/>
            <a:ext cx="18288000" cy="2982373"/>
          </a:xfrm>
          <a:custGeom>
            <a:avLst/>
            <a:gdLst/>
            <a:ahLst/>
            <a:cxnLst/>
            <a:rect r="r" b="b" t="t" l="l"/>
            <a:pathLst>
              <a:path h="2982373" w="18288000">
                <a:moveTo>
                  <a:pt x="0" y="0"/>
                </a:moveTo>
                <a:lnTo>
                  <a:pt x="18288000" y="0"/>
                </a:lnTo>
                <a:lnTo>
                  <a:pt x="18288000" y="2982373"/>
                </a:lnTo>
                <a:lnTo>
                  <a:pt x="0" y="2982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338" r="0" b="-633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17684" y="707873"/>
            <a:ext cx="2439135" cy="3409613"/>
          </a:xfrm>
          <a:custGeom>
            <a:avLst/>
            <a:gdLst/>
            <a:ahLst/>
            <a:cxnLst/>
            <a:rect r="r" b="b" t="t" l="l"/>
            <a:pathLst>
              <a:path h="3409613" w="2439135">
                <a:moveTo>
                  <a:pt x="0" y="0"/>
                </a:moveTo>
                <a:lnTo>
                  <a:pt x="2439135" y="0"/>
                </a:lnTo>
                <a:lnTo>
                  <a:pt x="2439135" y="3409612"/>
                </a:lnTo>
                <a:lnTo>
                  <a:pt x="0" y="3409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42637" y="419458"/>
            <a:ext cx="5449899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A3A27"/>
                </a:solidFill>
                <a:latin typeface="Garet"/>
              </a:rPr>
              <a:t>Muchas formas divertidas de aprender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1483" y="457776"/>
            <a:ext cx="6065034" cy="670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953"/>
              </a:lnSpc>
            </a:pPr>
            <a:r>
              <a:rPr lang="en-US" sz="20674">
                <a:solidFill>
                  <a:srgbClr val="401E18"/>
                </a:solidFill>
                <a:latin typeface="Amatic SC Bold"/>
              </a:rPr>
              <a:t>¿Listos para la prueba?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DAF-3l3M7tM</dc:identifier>
  <dcterms:modified xsi:type="dcterms:W3CDTF">2011-08-01T06:04:30Z</dcterms:modified>
  <cp:revision>1</cp:revision>
  <dc:title>An activity presentation</dc:title>
</cp:coreProperties>
</file>